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43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C05F5-DE2B-4F1D-B169-A34D6321234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D9E8-037E-447C-A982-BD805EA75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2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3A0-199E-41D0-866C-C4200F4C1894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8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0B72-68F8-125E-BDC5-35270717B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84AEF-0950-9B9D-A82B-A9A9CADC6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A5C84-F991-5B38-E530-2CBE6355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1E979-F915-FA67-4F5C-D45AA86E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DD04-1AFB-8F8C-39A2-FCD35E5D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7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A62F5-F51A-2EBA-E533-06FF1558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65D86-02F1-D47F-557E-27F398D07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D765F-52E1-CDA4-F158-E5CA38F3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6730E-D306-37C2-B594-0985A76BA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11470-84CC-4A17-D42A-D46C9B14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01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1CB18-902D-30D6-C460-F1563E827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EA88D-E4D2-F8BA-C440-D62854154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D574-C25F-408B-6068-846EFAB9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3592E-590A-6919-0997-9A58EDA3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5438-5E6A-DAD8-4CE1-ED7CFE85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D401F-C58A-C55D-82A3-35C54AE1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9F9E-F9A4-C0DE-F868-5E5E110D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3B4CA-B7E7-34AC-1557-4EC81657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60DDC-2D3C-BB01-1187-FEFC25AF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5173B-058A-986A-7A3C-5FE29F4C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36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357DA-68E4-BDAA-9FEF-FB15804A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AC234-38E4-1FA1-04C3-0225BE2ED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20A8D-48BE-DEDC-1AA7-B4251AE4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7F2E-DE24-783B-4049-52B7765C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08ACC-AA70-93E0-DFDF-4971574A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1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7C41-6C44-EACD-47F3-CF3019F3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064D0-2299-0620-A4FA-24C09F578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C3940-179E-B0AA-6344-2FE992A8A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FAA80-7A05-71B3-C898-CC6151A1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F2F4A-4BD7-9C8E-C730-B96AC0A2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2B525-C2AD-331F-0225-5B924003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1D24-F753-222C-4F10-CFDE0563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95233-47EB-CF0D-D6F6-77826392F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8E38D-4C9E-49B2-CF41-BEDA1CAA0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3A615-7737-B2FF-52AD-CC574A02A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14F19-6537-BAF5-28EC-3570E3AE7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2609C-AB88-9497-023D-D74B1AF5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A1533-8559-B21B-2E8C-E3CDE3C3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12484-2A01-13BC-27DC-31F58102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9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07317-E6F6-D630-E077-69BED209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297B8-FD67-2926-C88E-F3EB690B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8EEF5-B94B-6A97-D4A9-892DB911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88321-0A71-3D60-8DC0-AC19D64B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5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49A60-0075-F3DD-EF9E-AFD33EBC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8F5A0-5EBB-8B1C-460F-A373C9C3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CFD53-5E4F-8FF6-4CC8-50DC81EF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6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1233-3828-5A22-2E02-588DE5C5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A67A-1B77-FFD4-B6DC-F6AF0E55C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5D1F-68BD-0BC5-0B24-44DB82E2D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62F6E-6F33-263C-9083-878B53DB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924E0-79CB-ABE9-C6A5-30AD2196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0C902-3AD9-F449-E327-77D31A69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3ED5-4EC9-B5C8-09D3-1E661764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244DA-A2F7-48CC-77A7-E3F532E1C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131A5-8489-08C5-148F-471132D62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D4655-607A-2BFB-5B0C-F68E1690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95AA2-F700-42E3-FEE0-60917594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BF060-FF70-F738-B881-34B4E2EA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81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15C54-9E56-938F-B79F-24C03C72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A78B6-FCE4-2693-A492-31FCA55DC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17E28-AABE-410C-8D6C-4F312B5F6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E236-06DC-4130-BFF2-0D531D3C113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D0351-702E-136E-2B8B-C2DCE7448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BE53F-A8BF-9265-FED1-762213F35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A834-FF57-453D-9382-7D9241178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4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wyt.sharepoint.com/sites/Intranet/news/Lists/News/disp.aspx?ID=3058&amp;RootFolder=%2Fsites%2FIntranet%2Fnews%2FLists%2FNews&amp;Source=https%3A%2F%2Fswyt%2Esharepoint%2Ecom%2Fsites%2FIntranet%2Fnews%2FPages%2Fdefault%2E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AAC6-C443-96CC-8ADF-0847B179C3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E556B-2A82-92D2-5D3A-FA79BCAF54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42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29383CF-7B1A-771B-B6B0-65515BC03377}"/>
              </a:ext>
            </a:extLst>
          </p:cNvPr>
          <p:cNvSpPr txBox="1"/>
          <p:nvPr/>
        </p:nvSpPr>
        <p:spPr>
          <a:xfrm>
            <a:off x="7371627" y="5774916"/>
            <a:ext cx="31439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BDA95E-E71D-45D9-9A82-1CD552636C94}"/>
              </a:ext>
            </a:extLst>
          </p:cNvPr>
          <p:cNvSpPr txBox="1"/>
          <p:nvPr/>
        </p:nvSpPr>
        <p:spPr>
          <a:xfrm>
            <a:off x="7524022" y="835063"/>
            <a:ext cx="31439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4022" y="126124"/>
            <a:ext cx="31439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6B864A7F-8DA4-45E6-BBF3-023772CB56AE}"/>
              </a:ext>
            </a:extLst>
          </p:cNvPr>
          <p:cNvSpPr txBox="1"/>
          <p:nvPr/>
        </p:nvSpPr>
        <p:spPr>
          <a:xfrm>
            <a:off x="1784247" y="473409"/>
            <a:ext cx="3318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priorities for 2023-24</a:t>
            </a:r>
          </a:p>
        </p:txBody>
      </p:sp>
      <p:pic>
        <p:nvPicPr>
          <p:cNvPr id="8" name="image1.jpeg">
            <a:extLst>
              <a:ext uri="{FF2B5EF4-FFF2-40B4-BE49-F238E27FC236}">
                <a16:creationId xmlns:a16="http://schemas.microsoft.com/office/drawing/2014/main" id="{201180FB-5D2D-43C2-A760-5A1170DEB09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68835" y="116939"/>
            <a:ext cx="1914427" cy="9048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4B886E-EDA3-48C5-8652-444AEEDDF5AD}"/>
              </a:ext>
            </a:extLst>
          </p:cNvPr>
          <p:cNvSpPr txBox="1"/>
          <p:nvPr/>
        </p:nvSpPr>
        <p:spPr>
          <a:xfrm>
            <a:off x="1829146" y="5132218"/>
            <a:ext cx="2371691" cy="1462052"/>
          </a:xfrm>
          <a:prstGeom prst="rect">
            <a:avLst/>
          </a:prstGeom>
          <a:solidFill>
            <a:srgbClr val="A2226B"/>
          </a:solidFill>
          <a:ln w="19050">
            <a:noFill/>
            <a:prstDash val="dash"/>
          </a:ln>
        </p:spPr>
        <p:txBody>
          <a:bodyPr wrap="square" rtlCol="0">
            <a:noAutofit/>
          </a:bodyPr>
          <a:lstStyle/>
          <a:p>
            <a:pPr defTabSz="457200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responsibility and sustainability: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part of our commitment to only procuring sustainable items, we have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guidance for </a:t>
            </a:r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 purchasing of promotional items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39132A-E9C8-6F4A-91B7-71065EEE9DD9}"/>
              </a:ext>
            </a:extLst>
          </p:cNvPr>
          <p:cNvSpPr txBox="1"/>
          <p:nvPr/>
        </p:nvSpPr>
        <p:spPr>
          <a:xfrm>
            <a:off x="4245736" y="5149440"/>
            <a:ext cx="2347766" cy="144482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dash"/>
          </a:ln>
        </p:spPr>
        <p:txBody>
          <a:bodyPr wrap="square" rtlCol="0">
            <a:noAutofit/>
          </a:bodyPr>
          <a:lstStyle/>
          <a:p>
            <a:pPr defTabSz="457200"/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All of You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– help us to ensure our services meet the needs of staff and service users by sharing your personal equality information and asking service users to do the same.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067A8F-F3E5-73C9-9CCD-C825938C8CBF}"/>
              </a:ext>
            </a:extLst>
          </p:cNvPr>
          <p:cNvSpPr txBox="1"/>
          <p:nvPr/>
        </p:nvSpPr>
        <p:spPr>
          <a:xfrm>
            <a:off x="6662325" y="5132218"/>
            <a:ext cx="3784456" cy="1462051"/>
          </a:xfrm>
          <a:prstGeom prst="rect">
            <a:avLst/>
          </a:prstGeom>
          <a:solidFill>
            <a:srgbClr val="FFC000"/>
          </a:solidFill>
          <a:ln w="19050">
            <a:noFill/>
            <a:prstDash val="dash"/>
          </a:ln>
        </p:spPr>
        <p:txBody>
          <a:bodyPr wrap="square" rtlCol="0">
            <a:noAutofit/>
          </a:bodyPr>
          <a:lstStyle/>
          <a:p>
            <a:pPr defTabSz="457200"/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Improving health -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Yorkshire and Humber community forensic CAMHS is now a specialised provider collaborative commissioning hub. We are the coordinating partner, and commissioning responsibilities have transitioned from NHS England to the West Yorkshire Specialised Provider Collaborative Commissioning Hub.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B46FEF-DE14-BE16-E8E4-B0658439ED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4247" y="1075340"/>
            <a:ext cx="8731359" cy="405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0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SWYPFT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Stones Sandy</dc:creator>
  <cp:lastModifiedBy>Stones Sandy</cp:lastModifiedBy>
  <cp:revision>1</cp:revision>
  <dcterms:created xsi:type="dcterms:W3CDTF">2023-05-04T08:57:54Z</dcterms:created>
  <dcterms:modified xsi:type="dcterms:W3CDTF">2023-05-04T08:58:09Z</dcterms:modified>
</cp:coreProperties>
</file>